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95" r:id="rId3"/>
    <p:sldId id="296" r:id="rId4"/>
    <p:sldId id="297" r:id="rId5"/>
    <p:sldId id="264" r:id="rId6"/>
    <p:sldId id="265" r:id="rId7"/>
    <p:sldId id="269" r:id="rId8"/>
    <p:sldId id="271" r:id="rId9"/>
    <p:sldId id="272" r:id="rId10"/>
    <p:sldId id="275" r:id="rId11"/>
    <p:sldId id="267" r:id="rId12"/>
    <p:sldId id="277" r:id="rId13"/>
    <p:sldId id="280" r:id="rId14"/>
    <p:sldId id="282" r:id="rId15"/>
    <p:sldId id="285" r:id="rId16"/>
    <p:sldId id="287" r:id="rId17"/>
    <p:sldId id="289" r:id="rId18"/>
    <p:sldId id="268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/>
    <p:restoredTop sz="96197"/>
  </p:normalViewPr>
  <p:slideViewPr>
    <p:cSldViewPr snapToGrid="0">
      <p:cViewPr varScale="1">
        <p:scale>
          <a:sx n="128" d="100"/>
          <a:sy n="128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463CB-2ED2-40AD-9A8B-6046DE4FB0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BA1B46-0038-42BB-967B-FE876EFFBD98}">
      <dgm:prSet custT="1"/>
      <dgm:spPr/>
      <dgm:t>
        <a:bodyPr/>
        <a:lstStyle/>
        <a:p>
          <a:r>
            <a:rPr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</a:rPr>
            <a:t>有意识地讓基督在生命中掌權</a:t>
          </a:r>
          <a:endParaRPr lang="en-US" sz="44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997ED5E-4A0D-454C-8D38-72FB7BD3C7DD}" type="parTrans" cxnId="{D1265467-F890-4015-A3D8-49038C611A71}">
      <dgm:prSet/>
      <dgm:spPr/>
      <dgm:t>
        <a:bodyPr/>
        <a:lstStyle/>
        <a:p>
          <a:endParaRPr lang="en-US"/>
        </a:p>
      </dgm:t>
    </dgm:pt>
    <dgm:pt modelId="{0B654072-5600-4F47-82A5-492DAEDCB0B9}" type="sibTrans" cxnId="{D1265467-F890-4015-A3D8-49038C611A71}">
      <dgm:prSet/>
      <dgm:spPr/>
      <dgm:t>
        <a:bodyPr/>
        <a:lstStyle/>
        <a:p>
          <a:endParaRPr lang="en-US"/>
        </a:p>
      </dgm:t>
    </dgm:pt>
    <dgm:pt modelId="{AD8E07FA-5C1E-4179-B35C-EB39A4F038A8}">
      <dgm:prSet custT="1"/>
      <dgm:spPr/>
      <dgm:t>
        <a:bodyPr/>
        <a:lstStyle/>
        <a:p>
          <a:r>
            <a:rPr lang="en-US" sz="4400" dirty="0">
              <a:latin typeface="Microsoft YaHei" panose="020B0503020204020204" pitchFamily="34" charset="-122"/>
              <a:ea typeface="Microsoft YaHei" panose="020B0503020204020204" pitchFamily="34" charset="-122"/>
            </a:rPr>
            <a:t>每日思想並順服神的話</a:t>
          </a:r>
        </a:p>
      </dgm:t>
    </dgm:pt>
    <dgm:pt modelId="{96C8A428-85E2-4603-B449-53F2E60D524F}" type="parTrans" cxnId="{2C8B1B68-E325-40A9-B63D-E15CDE0EE305}">
      <dgm:prSet/>
      <dgm:spPr/>
      <dgm:t>
        <a:bodyPr/>
        <a:lstStyle/>
        <a:p>
          <a:endParaRPr lang="en-US"/>
        </a:p>
      </dgm:t>
    </dgm:pt>
    <dgm:pt modelId="{19D8F34E-7D4C-4B31-99EF-7377E2F89907}" type="sibTrans" cxnId="{2C8B1B68-E325-40A9-B63D-E15CDE0EE305}">
      <dgm:prSet/>
      <dgm:spPr/>
      <dgm:t>
        <a:bodyPr/>
        <a:lstStyle/>
        <a:p>
          <a:endParaRPr lang="en-US"/>
        </a:p>
      </dgm:t>
    </dgm:pt>
    <dgm:pt modelId="{58549230-9B15-4D94-8F0E-3B2B2AC1739C}">
      <dgm:prSet custT="1"/>
      <dgm:spPr/>
      <dgm:t>
        <a:bodyPr/>
        <a:lstStyle/>
        <a:p>
          <a:r>
            <a:rPr lang="en-US" sz="4400" dirty="0">
              <a:latin typeface="Microsoft YaHei" panose="020B0503020204020204" pitchFamily="34" charset="-122"/>
              <a:ea typeface="Microsoft YaHei" panose="020B0503020204020204" pitchFamily="34" charset="-122"/>
            </a:rPr>
            <a:t>靠著聖靈治死性犯罪</a:t>
          </a:r>
        </a:p>
      </dgm:t>
    </dgm:pt>
    <dgm:pt modelId="{0BCC5E31-08C8-4003-BF41-0FCE212A629C}" type="parTrans" cxnId="{9773F279-9285-4077-BDE5-A0010ECB0E93}">
      <dgm:prSet/>
      <dgm:spPr/>
      <dgm:t>
        <a:bodyPr/>
        <a:lstStyle/>
        <a:p>
          <a:endParaRPr lang="en-US"/>
        </a:p>
      </dgm:t>
    </dgm:pt>
    <dgm:pt modelId="{0926871F-3ABA-473F-A39E-0452F0294F1B}" type="sibTrans" cxnId="{9773F279-9285-4077-BDE5-A0010ECB0E93}">
      <dgm:prSet/>
      <dgm:spPr/>
      <dgm:t>
        <a:bodyPr/>
        <a:lstStyle/>
        <a:p>
          <a:endParaRPr lang="en-US"/>
        </a:p>
      </dgm:t>
    </dgm:pt>
    <dgm:pt modelId="{F3D17C79-3A64-4197-9E1B-8457A794E33D}">
      <dgm:prSet custT="1"/>
      <dgm:spPr/>
      <dgm:t>
        <a:bodyPr/>
        <a:lstStyle/>
        <a:p>
          <a:r>
            <a:rPr lang="en-US" sz="4400" dirty="0">
              <a:latin typeface="Microsoft YaHei" panose="020B0503020204020204" pitchFamily="34" charset="-122"/>
              <a:ea typeface="Microsoft YaHei" panose="020B0503020204020204" pitchFamily="34" charset="-122"/>
            </a:rPr>
            <a:t>靠著聖靈治死壞脾氣</a:t>
          </a:r>
        </a:p>
      </dgm:t>
    </dgm:pt>
    <dgm:pt modelId="{376F5EB2-2085-41D6-AEFE-00814CB0730F}" type="parTrans" cxnId="{6DA12BEF-2D47-4D40-8D04-9706CC0B87E4}">
      <dgm:prSet/>
      <dgm:spPr/>
      <dgm:t>
        <a:bodyPr/>
        <a:lstStyle/>
        <a:p>
          <a:endParaRPr lang="en-US"/>
        </a:p>
      </dgm:t>
    </dgm:pt>
    <dgm:pt modelId="{8D2C5AF2-7EB0-42B0-A79C-39070024EBB2}" type="sibTrans" cxnId="{6DA12BEF-2D47-4D40-8D04-9706CC0B87E4}">
      <dgm:prSet/>
      <dgm:spPr/>
      <dgm:t>
        <a:bodyPr/>
        <a:lstStyle/>
        <a:p>
          <a:endParaRPr lang="en-US"/>
        </a:p>
      </dgm:t>
    </dgm:pt>
    <dgm:pt modelId="{F04B737E-FD05-48C1-BCD8-C74925E20053}">
      <dgm:prSet custT="1"/>
      <dgm:spPr/>
      <dgm:t>
        <a:bodyPr/>
        <a:lstStyle/>
        <a:p>
          <a:r>
            <a:rPr lang="en-US" sz="4400" dirty="0">
              <a:latin typeface="Microsoft YaHei" panose="020B0503020204020204" pitchFamily="34" charset="-122"/>
              <a:ea typeface="Microsoft YaHei" panose="020B0503020204020204" pitchFamily="34" charset="-122"/>
            </a:rPr>
            <a:t>只有相信耶穌才能從罪中得自由</a:t>
          </a:r>
        </a:p>
      </dgm:t>
    </dgm:pt>
    <dgm:pt modelId="{B724A880-C2DB-48FC-A8B1-A445B463B093}" type="parTrans" cxnId="{CA942860-80AD-4044-9860-D830BD34A7A5}">
      <dgm:prSet/>
      <dgm:spPr/>
      <dgm:t>
        <a:bodyPr/>
        <a:lstStyle/>
        <a:p>
          <a:endParaRPr lang="en-US"/>
        </a:p>
      </dgm:t>
    </dgm:pt>
    <dgm:pt modelId="{6E4BDF88-336F-401D-A24F-3AD9B9CD7867}" type="sibTrans" cxnId="{CA942860-80AD-4044-9860-D830BD34A7A5}">
      <dgm:prSet/>
      <dgm:spPr/>
      <dgm:t>
        <a:bodyPr/>
        <a:lstStyle/>
        <a:p>
          <a:endParaRPr lang="en-US"/>
        </a:p>
      </dgm:t>
    </dgm:pt>
    <dgm:pt modelId="{4C2D1BE1-817C-D54B-A1E0-21F40373179E}" type="pres">
      <dgm:prSet presAssocID="{73C463CB-2ED2-40AD-9A8B-6046DE4FB09F}" presName="linear" presStyleCnt="0">
        <dgm:presLayoutVars>
          <dgm:animLvl val="lvl"/>
          <dgm:resizeHandles val="exact"/>
        </dgm:presLayoutVars>
      </dgm:prSet>
      <dgm:spPr/>
    </dgm:pt>
    <dgm:pt modelId="{69B41A9A-2405-3140-812E-6E745234E66F}" type="pres">
      <dgm:prSet presAssocID="{3EBA1B46-0038-42BB-967B-FE876EFFBD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07FDA6-581C-4549-A5FD-6352FCF0F71C}" type="pres">
      <dgm:prSet presAssocID="{0B654072-5600-4F47-82A5-492DAEDCB0B9}" presName="spacer" presStyleCnt="0"/>
      <dgm:spPr/>
    </dgm:pt>
    <dgm:pt modelId="{429B45B9-C930-7B4C-8A3E-01B88B8790B7}" type="pres">
      <dgm:prSet presAssocID="{AD8E07FA-5C1E-4179-B35C-EB39A4F038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9D7149-942F-D441-BF73-D00E2B3E69B4}" type="pres">
      <dgm:prSet presAssocID="{19D8F34E-7D4C-4B31-99EF-7377E2F89907}" presName="spacer" presStyleCnt="0"/>
      <dgm:spPr/>
    </dgm:pt>
    <dgm:pt modelId="{88EA3349-9209-B440-82DF-15047CA9A431}" type="pres">
      <dgm:prSet presAssocID="{58549230-9B15-4D94-8F0E-3B2B2AC173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109860-2FD3-864B-BB59-0E65EFE7814A}" type="pres">
      <dgm:prSet presAssocID="{0926871F-3ABA-473F-A39E-0452F0294F1B}" presName="spacer" presStyleCnt="0"/>
      <dgm:spPr/>
    </dgm:pt>
    <dgm:pt modelId="{88DBF5FD-52D9-7E48-8D4D-16F49C8C5A5A}" type="pres">
      <dgm:prSet presAssocID="{F3D17C79-3A64-4197-9E1B-8457A794E3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F31347-79A4-9843-AAFB-3B492E613E5B}" type="pres">
      <dgm:prSet presAssocID="{8D2C5AF2-7EB0-42B0-A79C-39070024EBB2}" presName="spacer" presStyleCnt="0"/>
      <dgm:spPr/>
    </dgm:pt>
    <dgm:pt modelId="{632CA2A1-9ECB-BD41-B247-F15C680EB22C}" type="pres">
      <dgm:prSet presAssocID="{F04B737E-FD05-48C1-BCD8-C74925E20053}" presName="parentText" presStyleLbl="node1" presStyleIdx="4" presStyleCnt="5" custLinFactNeighborX="-770" custLinFactNeighborY="75916">
        <dgm:presLayoutVars>
          <dgm:chMax val="0"/>
          <dgm:bulletEnabled val="1"/>
        </dgm:presLayoutVars>
      </dgm:prSet>
      <dgm:spPr/>
    </dgm:pt>
  </dgm:ptLst>
  <dgm:cxnLst>
    <dgm:cxn modelId="{FA3DD813-8973-FA4D-B0FE-B1F03129980A}" type="presOf" srcId="{73C463CB-2ED2-40AD-9A8B-6046DE4FB09F}" destId="{4C2D1BE1-817C-D54B-A1E0-21F40373179E}" srcOrd="0" destOrd="0" presId="urn:microsoft.com/office/officeart/2005/8/layout/vList2"/>
    <dgm:cxn modelId="{D265AB32-0B28-9A44-9522-10B7A62AF3C4}" type="presOf" srcId="{F3D17C79-3A64-4197-9E1B-8457A794E33D}" destId="{88DBF5FD-52D9-7E48-8D4D-16F49C8C5A5A}" srcOrd="0" destOrd="0" presId="urn:microsoft.com/office/officeart/2005/8/layout/vList2"/>
    <dgm:cxn modelId="{CA942860-80AD-4044-9860-D830BD34A7A5}" srcId="{73C463CB-2ED2-40AD-9A8B-6046DE4FB09F}" destId="{F04B737E-FD05-48C1-BCD8-C74925E20053}" srcOrd="4" destOrd="0" parTransId="{B724A880-C2DB-48FC-A8B1-A445B463B093}" sibTransId="{6E4BDF88-336F-401D-A24F-3AD9B9CD7867}"/>
    <dgm:cxn modelId="{D1265467-F890-4015-A3D8-49038C611A71}" srcId="{73C463CB-2ED2-40AD-9A8B-6046DE4FB09F}" destId="{3EBA1B46-0038-42BB-967B-FE876EFFBD98}" srcOrd="0" destOrd="0" parTransId="{8997ED5E-4A0D-454C-8D38-72FB7BD3C7DD}" sibTransId="{0B654072-5600-4F47-82A5-492DAEDCB0B9}"/>
    <dgm:cxn modelId="{2C8B1B68-E325-40A9-B63D-E15CDE0EE305}" srcId="{73C463CB-2ED2-40AD-9A8B-6046DE4FB09F}" destId="{AD8E07FA-5C1E-4179-B35C-EB39A4F038A8}" srcOrd="1" destOrd="0" parTransId="{96C8A428-85E2-4603-B449-53F2E60D524F}" sibTransId="{19D8F34E-7D4C-4B31-99EF-7377E2F89907}"/>
    <dgm:cxn modelId="{9773F279-9285-4077-BDE5-A0010ECB0E93}" srcId="{73C463CB-2ED2-40AD-9A8B-6046DE4FB09F}" destId="{58549230-9B15-4D94-8F0E-3B2B2AC1739C}" srcOrd="2" destOrd="0" parTransId="{0BCC5E31-08C8-4003-BF41-0FCE212A629C}" sibTransId="{0926871F-3ABA-473F-A39E-0452F0294F1B}"/>
    <dgm:cxn modelId="{DC6C9695-815D-914D-8351-17E810EA0AF3}" type="presOf" srcId="{AD8E07FA-5C1E-4179-B35C-EB39A4F038A8}" destId="{429B45B9-C930-7B4C-8A3E-01B88B8790B7}" srcOrd="0" destOrd="0" presId="urn:microsoft.com/office/officeart/2005/8/layout/vList2"/>
    <dgm:cxn modelId="{27B950B0-F62A-C847-A96C-ED627166BEA8}" type="presOf" srcId="{58549230-9B15-4D94-8F0E-3B2B2AC1739C}" destId="{88EA3349-9209-B440-82DF-15047CA9A431}" srcOrd="0" destOrd="0" presId="urn:microsoft.com/office/officeart/2005/8/layout/vList2"/>
    <dgm:cxn modelId="{9DF538C7-C644-924E-BF96-4DF99D2034FE}" type="presOf" srcId="{F04B737E-FD05-48C1-BCD8-C74925E20053}" destId="{632CA2A1-9ECB-BD41-B247-F15C680EB22C}" srcOrd="0" destOrd="0" presId="urn:microsoft.com/office/officeart/2005/8/layout/vList2"/>
    <dgm:cxn modelId="{39C6B1DB-1EE2-3749-8740-5DC5812723F9}" type="presOf" srcId="{3EBA1B46-0038-42BB-967B-FE876EFFBD98}" destId="{69B41A9A-2405-3140-812E-6E745234E66F}" srcOrd="0" destOrd="0" presId="urn:microsoft.com/office/officeart/2005/8/layout/vList2"/>
    <dgm:cxn modelId="{6DA12BEF-2D47-4D40-8D04-9706CC0B87E4}" srcId="{73C463CB-2ED2-40AD-9A8B-6046DE4FB09F}" destId="{F3D17C79-3A64-4197-9E1B-8457A794E33D}" srcOrd="3" destOrd="0" parTransId="{376F5EB2-2085-41D6-AEFE-00814CB0730F}" sibTransId="{8D2C5AF2-7EB0-42B0-A79C-39070024EBB2}"/>
    <dgm:cxn modelId="{F41F7053-F840-8C4A-B6DD-5D54EE5E3429}" type="presParOf" srcId="{4C2D1BE1-817C-D54B-A1E0-21F40373179E}" destId="{69B41A9A-2405-3140-812E-6E745234E66F}" srcOrd="0" destOrd="0" presId="urn:microsoft.com/office/officeart/2005/8/layout/vList2"/>
    <dgm:cxn modelId="{C51408A3-6BF2-D943-8E6D-BFC035843C28}" type="presParOf" srcId="{4C2D1BE1-817C-D54B-A1E0-21F40373179E}" destId="{3B07FDA6-581C-4549-A5FD-6352FCF0F71C}" srcOrd="1" destOrd="0" presId="urn:microsoft.com/office/officeart/2005/8/layout/vList2"/>
    <dgm:cxn modelId="{062CCD9B-D12D-5D4B-BC3A-F2795CB33FA1}" type="presParOf" srcId="{4C2D1BE1-817C-D54B-A1E0-21F40373179E}" destId="{429B45B9-C930-7B4C-8A3E-01B88B8790B7}" srcOrd="2" destOrd="0" presId="urn:microsoft.com/office/officeart/2005/8/layout/vList2"/>
    <dgm:cxn modelId="{EFD1F5EC-917C-994D-B837-8B0A19BDDB66}" type="presParOf" srcId="{4C2D1BE1-817C-D54B-A1E0-21F40373179E}" destId="{639D7149-942F-D441-BF73-D00E2B3E69B4}" srcOrd="3" destOrd="0" presId="urn:microsoft.com/office/officeart/2005/8/layout/vList2"/>
    <dgm:cxn modelId="{48D60F5F-C821-AD49-993F-2A19E9018B46}" type="presParOf" srcId="{4C2D1BE1-817C-D54B-A1E0-21F40373179E}" destId="{88EA3349-9209-B440-82DF-15047CA9A431}" srcOrd="4" destOrd="0" presId="urn:microsoft.com/office/officeart/2005/8/layout/vList2"/>
    <dgm:cxn modelId="{B2241B7F-17B4-A44E-AD8D-B9612E5026C5}" type="presParOf" srcId="{4C2D1BE1-817C-D54B-A1E0-21F40373179E}" destId="{87109860-2FD3-864B-BB59-0E65EFE7814A}" srcOrd="5" destOrd="0" presId="urn:microsoft.com/office/officeart/2005/8/layout/vList2"/>
    <dgm:cxn modelId="{E15C554C-768A-7A44-81F7-94C194E8B71B}" type="presParOf" srcId="{4C2D1BE1-817C-D54B-A1E0-21F40373179E}" destId="{88DBF5FD-52D9-7E48-8D4D-16F49C8C5A5A}" srcOrd="6" destOrd="0" presId="urn:microsoft.com/office/officeart/2005/8/layout/vList2"/>
    <dgm:cxn modelId="{3261197D-0969-B14F-91D3-53CE1CB5F783}" type="presParOf" srcId="{4C2D1BE1-817C-D54B-A1E0-21F40373179E}" destId="{E9F31347-79A4-9843-AAFB-3B492E613E5B}" srcOrd="7" destOrd="0" presId="urn:microsoft.com/office/officeart/2005/8/layout/vList2"/>
    <dgm:cxn modelId="{3349B903-3216-B34F-A5E5-4D83DAF291ED}" type="presParOf" srcId="{4C2D1BE1-817C-D54B-A1E0-21F40373179E}" destId="{632CA2A1-9ECB-BD41-B247-F15C680EB2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41A9A-2405-3140-812E-6E745234E66F}">
      <dsp:nvSpPr>
        <dsp:cNvPr id="0" name=""/>
        <dsp:cNvSpPr/>
      </dsp:nvSpPr>
      <dsp:spPr>
        <a:xfrm>
          <a:off x="0" y="3334"/>
          <a:ext cx="11621087" cy="12326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有意识地讓基督在生命中掌權</a:t>
          </a:r>
          <a:endParaRPr lang="en-US" sz="44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60171" y="63505"/>
        <a:ext cx="11500745" cy="1112271"/>
      </dsp:txXfrm>
    </dsp:sp>
    <dsp:sp modelId="{429B45B9-C930-7B4C-8A3E-01B88B8790B7}">
      <dsp:nvSpPr>
        <dsp:cNvPr id="0" name=""/>
        <dsp:cNvSpPr/>
      </dsp:nvSpPr>
      <dsp:spPr>
        <a:xfrm>
          <a:off x="0" y="1249025"/>
          <a:ext cx="11621087" cy="123261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每日思想並順服神的話</a:t>
          </a:r>
        </a:p>
      </dsp:txBody>
      <dsp:txXfrm>
        <a:off x="60171" y="1309196"/>
        <a:ext cx="11500745" cy="1112271"/>
      </dsp:txXfrm>
    </dsp:sp>
    <dsp:sp modelId="{88EA3349-9209-B440-82DF-15047CA9A431}">
      <dsp:nvSpPr>
        <dsp:cNvPr id="0" name=""/>
        <dsp:cNvSpPr/>
      </dsp:nvSpPr>
      <dsp:spPr>
        <a:xfrm>
          <a:off x="0" y="2494716"/>
          <a:ext cx="11621087" cy="123261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靠著聖靈治死性犯罪</a:t>
          </a:r>
        </a:p>
      </dsp:txBody>
      <dsp:txXfrm>
        <a:off x="60171" y="2554887"/>
        <a:ext cx="11500745" cy="1112271"/>
      </dsp:txXfrm>
    </dsp:sp>
    <dsp:sp modelId="{88DBF5FD-52D9-7E48-8D4D-16F49C8C5A5A}">
      <dsp:nvSpPr>
        <dsp:cNvPr id="0" name=""/>
        <dsp:cNvSpPr/>
      </dsp:nvSpPr>
      <dsp:spPr>
        <a:xfrm>
          <a:off x="0" y="3740408"/>
          <a:ext cx="11621087" cy="123261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靠著聖靈治死壞脾氣</a:t>
          </a:r>
        </a:p>
      </dsp:txBody>
      <dsp:txXfrm>
        <a:off x="60171" y="3800579"/>
        <a:ext cx="11500745" cy="1112271"/>
      </dsp:txXfrm>
    </dsp:sp>
    <dsp:sp modelId="{632CA2A1-9ECB-BD41-B247-F15C680EB22C}">
      <dsp:nvSpPr>
        <dsp:cNvPr id="0" name=""/>
        <dsp:cNvSpPr/>
      </dsp:nvSpPr>
      <dsp:spPr>
        <a:xfrm>
          <a:off x="0" y="4989433"/>
          <a:ext cx="11621087" cy="123261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只有相信耶穌才能從罪中得自由</a:t>
          </a:r>
        </a:p>
      </dsp:txBody>
      <dsp:txXfrm>
        <a:off x="60171" y="5049604"/>
        <a:ext cx="11500745" cy="1112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41DF-0208-1EE7-A4FA-450878BD8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0E5E-B16E-4C02-D02E-941768B0E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CBC09-8A76-5B9D-D79C-65182459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9AF6-0CDD-9A89-E923-CD6A2358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0F6A0-7C9D-0B52-6E8F-54F00125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591A-740A-C1B7-0783-4DD6C00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DD691-FFD6-350D-EF38-332ADB5D7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3379-8FBF-EB09-FFF9-C0E464AE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AACDA-A457-299B-F69E-38A2A281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5B75-1D22-629B-45D5-8FC6C424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95780-0E38-3D27-6BDE-CD203CC00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16135-888E-B92A-DCAB-AA9CA4C9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61706-90E0-CC2C-71FD-5CC54A39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7FFCF-ED61-7FA9-765D-E15BB50E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FAF9-34D6-F625-79A0-C53E11C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6CDE-03D1-7E94-7BCA-70901A95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1F44-CADA-7B85-4EBD-AB074FF2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BB13F-FF28-A8F3-5E04-639F4F6F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D427-0ECC-24B5-D75D-3EB82EA1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7C19-A7E9-1ACA-9BF6-BAF4E0F0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3EAA-5F41-B8E6-6FE6-9FE8D948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657F-6220-2ACA-8DC7-59D4F268F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FAE1-AD53-62FB-FA38-4BEF0591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976F-0139-2DB7-1578-B36EC1E6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BB89C-E15C-EF77-9BB6-AC8254DB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CE12-0EF8-F863-980F-4D434DBA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92FC-DD78-D381-EF6E-18C68A9A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A6DB2-71F7-9794-00C4-C7F32A739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9E09F-99C2-2B04-9491-4539653B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488FF-4D9E-346F-EF34-76689342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E61A-0997-0813-57D3-369CF644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832E-54BB-6C93-EACD-BF53016C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04365-3F70-C94B-7B52-6A01E7EE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2E81-F392-5E9C-C4C9-45992E02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924BB-9EF7-1F35-E87D-DEFC1B014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B256-A2B1-DF8E-8988-38DE23420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28459-A6A3-3DD4-228F-88043820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19904-0EE7-AF8A-5163-2EAED634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8E9B1-3D91-7E7C-AB34-EF196E54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6310-7B25-04A3-A08E-EEE0548F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BC591-88ED-1E37-2FEF-9D45C644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321A5-1506-EF0B-D7BF-D459D40B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F234C-38BA-C495-29E0-6A9E20A4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71DEC-D651-8348-9CB6-14015639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06839-1383-1627-4EBD-2E699512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DEE1-2286-A281-B67A-B57FF270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1C5C-F98B-2224-C657-62DF8208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BBF-1BBD-B8E9-17E0-6F78751F9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BDC36-5773-94B1-AE96-BA43A5D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69FD8-D314-3431-C36D-FC2C3AD8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D357E-293E-C085-74D8-81462592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B5BFC-5C86-4412-9BA3-C99C2DC1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8F80-8D4B-6445-6410-5B8F9E18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7FFEE-3277-FB7E-8488-B99678957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95BD-1FD2-33E0-F91D-F7C52FF3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719D6-2F59-8C94-2DC8-8D194A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7D2F-35F3-85A8-EDD4-5CE09CC5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10388-177D-6AAA-D4C5-07155A2A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16ADC-7DB2-8D0C-910C-C4B09113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0FF3-D3D4-E44E-9070-381A7B7FD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A3E9-9C90-CCFC-BFA1-9DCA8549C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C128-A0A9-2043-9F87-AAF23FD38DA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B73A1-B79C-F283-192C-CD3D72D5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9992E-F23C-D9E0-AE23-F60E9401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D8E1-0098-984C-9492-7EA37748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n Union With Christ (Colossians 3:1-3)">
            <a:extLst>
              <a:ext uri="{FF2B5EF4-FFF2-40B4-BE49-F238E27FC236}">
                <a16:creationId xmlns:a16="http://schemas.microsoft.com/office/drawing/2014/main" id="{DA8BD088-0F2D-CC8C-9D90-3B9B1B2C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43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AE5B71-3089-50F2-B310-CC9F95883DAF}"/>
              </a:ext>
            </a:extLst>
          </p:cNvPr>
          <p:cNvSpPr txBox="1"/>
          <p:nvPr/>
        </p:nvSpPr>
        <p:spPr>
          <a:xfrm>
            <a:off x="2242457" y="4201885"/>
            <a:ext cx="8338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</a:rPr>
              <a:t>       </a:t>
            </a:r>
            <a:r>
              <a:rPr lang="zh-TW" altLang="en-US" sz="6600" dirty="0">
                <a:solidFill>
                  <a:srgbClr val="FFFF00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尋</a:t>
            </a:r>
            <a:r>
              <a:rPr lang="zh-TW" sz="6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</a:rPr>
              <a:t>求上面的事</a:t>
            </a:r>
            <a:endParaRPr lang="en-US" sz="6600" dirty="0">
              <a:solidFill>
                <a:srgbClr val="FFFF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zh-TW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</a:rPr>
              <a:t>歌羅西書</a:t>
            </a:r>
            <a:r>
              <a:rPr lang="zh-TW" altLang="en-US" sz="6000" dirty="0">
                <a:solidFill>
                  <a:schemeClr val="bg1"/>
                </a:solidFill>
                <a:latin typeface="Microsoft YaHei UI" panose="020B0503020204020204" pitchFamily="34" charset="-122"/>
                <a:ea typeface="DengXian" panose="02010600030101010101" pitchFamily="2" charset="-122"/>
              </a:rPr>
              <a:t>三</a:t>
            </a:r>
            <a:r>
              <a:rPr lang="zh-TW" sz="6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</a:rPr>
              <a:t>章</a:t>
            </a:r>
            <a:r>
              <a:rPr lang="en-US" sz="6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</a:rPr>
              <a:t>1-11</a:t>
            </a:r>
            <a:r>
              <a:rPr lang="zh-TW" sz="6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DengXian" panose="02010600030101010101" pitchFamily="2" charset="-122"/>
              </a:rPr>
              <a:t>節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92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94639F-35BD-DAA8-1860-464F5F3915DC}"/>
              </a:ext>
            </a:extLst>
          </p:cNvPr>
          <p:cNvSpPr txBox="1"/>
          <p:nvPr/>
        </p:nvSpPr>
        <p:spPr>
          <a:xfrm>
            <a:off x="308113" y="208723"/>
            <a:ext cx="115482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基督是我們的生命，他顯現的時候，你們也要與他一同顯現在榮耀裡。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When Christ, who is our life, is revealed, then you also will be revealed with Him in glory</a:t>
            </a:r>
            <a:r>
              <a:rPr lang="zh-TW" altLang="en-US" sz="4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sz="4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NASB</a:t>
            </a:r>
            <a:r>
              <a:rPr lang="zh-TW" altLang="en-US" sz="4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zh-TW" altLang="en-US" sz="4400" dirty="0"/>
              <a:t> </a:t>
            </a:r>
            <a:endParaRPr lang="en-US" altLang="zh-TW" sz="4400" dirty="0"/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當基督──我們的生命──被顯明的時候，那時你們也要與他一同在榮耀中被顯明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1-4是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一般勸勉，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5-11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給予具體勸勉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7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Put on Christ — The Intersection">
            <a:extLst>
              <a:ext uri="{FF2B5EF4-FFF2-40B4-BE49-F238E27FC236}">
                <a16:creationId xmlns:a16="http://schemas.microsoft.com/office/drawing/2014/main" id="{C12F9BBB-5553-78E3-5326-BEB42496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384AB-3B52-6E14-3DE2-F7852D3BBF36}"/>
              </a:ext>
            </a:extLst>
          </p:cNvPr>
          <p:cNvSpPr txBox="1"/>
          <p:nvPr/>
        </p:nvSpPr>
        <p:spPr>
          <a:xfrm>
            <a:off x="1817914" y="4931228"/>
            <a:ext cx="922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en-US" altLang="zh-CN" sz="48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48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治死我們的罪</a:t>
            </a:r>
            <a:r>
              <a:rPr lang="zh-TW" altLang="en-US" sz="48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48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3:5-11)</a:t>
            </a:r>
            <a:endParaRPr lang="en-US" sz="4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0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374C36-66E6-03A5-2AE2-BE396FAB3C03}"/>
              </a:ext>
            </a:extLst>
          </p:cNvPr>
          <p:cNvSpPr txBox="1"/>
          <p:nvPr/>
        </p:nvSpPr>
        <p:spPr>
          <a:xfrm>
            <a:off x="238538" y="278296"/>
            <a:ext cx="117679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所以要治死你們在地上的肢體，就如淫亂、污穢、邪情、惡慾和貪婪，貪婪就與拜偶像一樣。</a:t>
            </a:r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治死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put to death</a:t>
            </a:r>
            <a:r>
              <a:rPr lang="zh-TW" altLang="en-US" sz="4400" kern="100" dirty="0"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命令語氣，決定性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的行動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使沒有影響力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地上的肢體</a:t>
            </a:r>
            <a:r>
              <a:rPr 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the members on earth  </a:t>
            </a:r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被罪控制的身體</a:t>
            </a:r>
            <a:endParaRPr lang="en-US" altLang="zh-CN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列出兩類最普遍的罪：性犯罪和貪婪</a:t>
            </a:r>
            <a:endParaRPr lang="en-US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019EB1-3F29-D74E-B6CE-94474AB4113B}"/>
              </a:ext>
            </a:extLst>
          </p:cNvPr>
          <p:cNvSpPr txBox="1"/>
          <p:nvPr/>
        </p:nvSpPr>
        <p:spPr>
          <a:xfrm>
            <a:off x="228601" y="278296"/>
            <a:ext cx="117613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因這些事，神的忿怒必臨到那悖逆之子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這些事</a:t>
            </a:r>
            <a:r>
              <a:rPr lang="zh-CN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3:5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列出的</a:t>
            </a:r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性犯罪和貪婪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神的忿怒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：神的義怒和審判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臨到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is coming 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現在時態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fontAlgn="base"/>
            <a:r>
              <a:rPr lang="zh-CN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悖逆之子</a:t>
            </a:r>
            <a:r>
              <a:rPr lang="zh-CN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the sons of disobedience</a:t>
            </a:r>
          </a:p>
          <a:p>
            <a:pPr fontAlgn="base"/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以悖逆神為特徵的人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3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B7482-5141-C7BB-22E0-9E08C15E49AC}"/>
              </a:ext>
            </a:extLst>
          </p:cNvPr>
          <p:cNvSpPr txBox="1"/>
          <p:nvPr/>
        </p:nvSpPr>
        <p:spPr>
          <a:xfrm>
            <a:off x="246581" y="287676"/>
            <a:ext cx="115378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7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當你們在這些事中活著的時候，也曾這樣行過。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8 </a:t>
            </a:r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但現在你們要棄絕這一切的事，以及惱恨、忿怒、惡毒、毀謗，並口中污穢的言語。</a:t>
            </a:r>
            <a:endParaRPr lang="en-US" altLang="zh-TW" sz="4400" kern="1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棄絕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：命令語氣，與</a:t>
            </a:r>
            <a:r>
              <a:rPr lang="en-US" altLang="zh-TW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節的 “治死”是同義詞</a:t>
            </a:r>
            <a:endParaRPr lang="en-US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這一切的事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8b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列出人際關係方面的罪</a:t>
            </a:r>
            <a:endParaRPr lang="en-US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611BF1-01F9-A660-AF4D-152C8E7A03EB}"/>
              </a:ext>
            </a:extLst>
          </p:cNvPr>
          <p:cNvSpPr txBox="1"/>
          <p:nvPr/>
        </p:nvSpPr>
        <p:spPr>
          <a:xfrm>
            <a:off x="318052" y="268357"/>
            <a:ext cx="115790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不要彼此說謊，因你們已經脫去舊人和舊人的行為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不要彼此說謊</a:t>
            </a:r>
            <a:r>
              <a:rPr lang="zh-CN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：現在時態，命令語氣</a:t>
            </a:r>
            <a:endParaRPr lang="en-US" altLang="zh-CN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説謊破壞教會團契生活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舊人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：單數；亞當和在亞當裡的人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脫去舊人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：與基督同死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D1B1FC-EA12-AEB4-B8FC-5C06FBF4A972}"/>
              </a:ext>
            </a:extLst>
          </p:cNvPr>
          <p:cNvSpPr txBox="1"/>
          <p:nvPr/>
        </p:nvSpPr>
        <p:spPr>
          <a:xfrm>
            <a:off x="400692" y="380144"/>
            <a:ext cx="112604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穿上了新人。這新人在知識上漸漸更新，正如造他主的形像。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穿上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：不定過去時，分詞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新人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：單數；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基督和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在基督裡的人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穿上了新人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：與基督一同復活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在知識上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：導致行動的道德知識（羅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12:2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4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FC5C7-A7C1-F0E1-98FE-E7625B8723B5}"/>
              </a:ext>
            </a:extLst>
          </p:cNvPr>
          <p:cNvSpPr txBox="1"/>
          <p:nvPr/>
        </p:nvSpPr>
        <p:spPr>
          <a:xfrm>
            <a:off x="226031" y="287676"/>
            <a:ext cx="116303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在此並不分希臘人、猶太人、受割禮的、未受割禮的、化外人、西古提人、為奴的、自主的，惟有基督是包括一切，又住在各人之內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在此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TW" sz="4400" kern="1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where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指在新人裡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教会也是一个新人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基督是包括一切</a:t>
            </a:r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4400" kern="1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基督</a:t>
            </a:r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是最重要的</a:t>
            </a:r>
            <a:endParaRPr lang="en-US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又住在各人之內</a:t>
            </a:r>
            <a:r>
              <a:rPr 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4400" kern="1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and in all</a:t>
            </a:r>
            <a:r>
              <a:rPr lang="zh-CN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基督藉著聖靈住在教会这个新人裡面。</a:t>
            </a:r>
            <a:endParaRPr lang="en-US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1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ying Yourself?” … Matthew 16:24">
            <a:extLst>
              <a:ext uri="{FF2B5EF4-FFF2-40B4-BE49-F238E27FC236}">
                <a16:creationId xmlns:a16="http://schemas.microsoft.com/office/drawing/2014/main" id="{0D455E9F-CA37-7074-41BB-D37891DF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777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CB2CEB-2B16-4F6D-689F-4DFB3BF2FE09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200" dirty="0">
                <a:solidFill>
                  <a:srgbClr val="FF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透過治死我們的罪尋求上面的事</a:t>
            </a:r>
            <a:endParaRPr lang="en-US" sz="520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343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57BB3B1-B623-BDA0-B0A6-A2C98302B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22272"/>
              </p:ext>
            </p:extLst>
          </p:nvPr>
        </p:nvGraphicFramePr>
        <p:xfrm>
          <a:off x="285457" y="236306"/>
          <a:ext cx="11621087" cy="622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8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FF1E2-0A5C-D6C0-60B3-54967570A365}"/>
              </a:ext>
            </a:extLst>
          </p:cNvPr>
          <p:cNvSpPr txBox="1"/>
          <p:nvPr/>
        </p:nvSpPr>
        <p:spPr>
          <a:xfrm>
            <a:off x="357809" y="327991"/>
            <a:ext cx="115691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所以你們若真與基督一同復活，就當求在上面的事；那裡有基督坐在神的右邊。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你們要思念上面的事，不要思念地上的事。</a:t>
            </a: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因為你們已經死了，你們的生命與基督一同藏在神裡面。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基督是我們的生命，他顯現的時候，你們也要與他一同顯現在榮耀裡。 </a:t>
            </a:r>
          </a:p>
        </p:txBody>
      </p:sp>
    </p:spTree>
    <p:extLst>
      <p:ext uri="{BB962C8B-B14F-4D97-AF65-F5344CB8AC3E}">
        <p14:creationId xmlns:p14="http://schemas.microsoft.com/office/powerpoint/2010/main" val="126740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332E5C-5476-11D9-B9E8-17660F500AE7}"/>
              </a:ext>
            </a:extLst>
          </p:cNvPr>
          <p:cNvSpPr txBox="1"/>
          <p:nvPr/>
        </p:nvSpPr>
        <p:spPr>
          <a:xfrm>
            <a:off x="288235" y="268357"/>
            <a:ext cx="11658600" cy="568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所以要治死你們在地上的肢體，就如淫亂、污穢、邪情、惡慾和貪婪，貪婪就與拜偶像一樣。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因這些事，神的忿怒必臨到那悖逆之子。</a:t>
            </a: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當你們在這些事中活著的時候，也曾這樣行過。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但現在你們要棄絕這一切的事，以及惱恨、忿怒、惡毒、毀謗，並口中污穢的言語。</a:t>
            </a:r>
          </a:p>
        </p:txBody>
      </p:sp>
    </p:spTree>
    <p:extLst>
      <p:ext uri="{BB962C8B-B14F-4D97-AF65-F5344CB8AC3E}">
        <p14:creationId xmlns:p14="http://schemas.microsoft.com/office/powerpoint/2010/main" val="399002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CB9A9-5793-7B8D-F766-AB264D73537C}"/>
              </a:ext>
            </a:extLst>
          </p:cNvPr>
          <p:cNvSpPr txBox="1"/>
          <p:nvPr/>
        </p:nvSpPr>
        <p:spPr>
          <a:xfrm>
            <a:off x="377687" y="357809"/>
            <a:ext cx="115194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不要彼此說謊，因你們已經脫去舊人和舊人的行為，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穿上了新人。這新人在知識上漸漸更新，正如造他主的形像。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在此並不分希臘人、猶太人、受割禮的、未受割禮的、化外人、西古提人、為奴的、自主的，惟有基督是包括一切，又住在各人之內。 </a:t>
            </a:r>
          </a:p>
        </p:txBody>
      </p:sp>
    </p:spTree>
    <p:extLst>
      <p:ext uri="{BB962C8B-B14F-4D97-AF65-F5344CB8AC3E}">
        <p14:creationId xmlns:p14="http://schemas.microsoft.com/office/powerpoint/2010/main" val="261184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nying Yourself?” … Matthew 16:24">
            <a:extLst>
              <a:ext uri="{FF2B5EF4-FFF2-40B4-BE49-F238E27FC236}">
                <a16:creationId xmlns:a16="http://schemas.microsoft.com/office/drawing/2014/main" id="{0D455E9F-CA37-7074-41BB-D37891DF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777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B2CEB-2B16-4F6D-689F-4DFB3BF2FE09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200" dirty="0">
                <a:solidFill>
                  <a:srgbClr val="FF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透過治死我們的罪尋求上面的事</a:t>
            </a:r>
            <a:endParaRPr lang="en-US" sz="520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710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Christ Has Died, Christ Is Risen, Christ Will Come Again! | Trinity  Lutheran Church -- Algona, Iowa">
            <a:extLst>
              <a:ext uri="{FF2B5EF4-FFF2-40B4-BE49-F238E27FC236}">
                <a16:creationId xmlns:a16="http://schemas.microsoft.com/office/drawing/2014/main" id="{CF5C2CAB-2F31-93EF-1C04-0E65D4F4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07B36-BC56-7ED1-179F-DDA382B25C6C}"/>
              </a:ext>
            </a:extLst>
          </p:cNvPr>
          <p:cNvSpPr txBox="1"/>
          <p:nvPr/>
        </p:nvSpPr>
        <p:spPr>
          <a:xfrm>
            <a:off x="1902372" y="4813738"/>
            <a:ext cx="7987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尋</a:t>
            </a:r>
            <a:r>
              <a:rPr lang="zh-TW" altLang="en-US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求上面的事（</a:t>
            </a:r>
            <a:r>
              <a:rPr lang="en-US" altLang="zh-TW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3:1-4</a:t>
            </a:r>
            <a:r>
              <a:rPr lang="zh-TW" altLang="en-US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  <a:endParaRPr lang="en-US" sz="48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35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F73CF-607C-2896-767D-02C18A907F19}"/>
              </a:ext>
            </a:extLst>
          </p:cNvPr>
          <p:cNvSpPr txBox="1"/>
          <p:nvPr/>
        </p:nvSpPr>
        <p:spPr>
          <a:xfrm>
            <a:off x="208722" y="258417"/>
            <a:ext cx="117182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所以你們若真與基督一同復活，就當求在上面的事；那裡有基督坐在神的右邊。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所以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：根據</a:t>
            </a:r>
            <a:r>
              <a:rPr 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2:16-23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給予勸勉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1-4</a:t>
            </a:r>
            <a:r>
              <a:rPr lang="zh-CN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是一般性</a:t>
            </a:r>
            <a:r>
              <a:rPr lang="zh-CN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勸勉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5-11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是具體勸勉</a:t>
            </a:r>
            <a:endParaRPr lang="en-US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你們若真與基督一同復活</a:t>
            </a:r>
            <a:r>
              <a:rPr 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属灵上與基督一同復活</a:t>
            </a:r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就當求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seek 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現在主動命令語氣，不斷尋求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8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27323-55C2-89A9-6721-1735AE60BEFE}"/>
              </a:ext>
            </a:extLst>
          </p:cNvPr>
          <p:cNvSpPr txBox="1"/>
          <p:nvPr/>
        </p:nvSpPr>
        <p:spPr>
          <a:xfrm>
            <a:off x="258417" y="198783"/>
            <a:ext cx="116185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你們要思念上面的事，不要思念地上的事。</a:t>
            </a:r>
            <a:endParaRPr lang="en-US" altLang="zh-TW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思念</a:t>
            </a:r>
            <a:r>
              <a:rPr lang="zh-CN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effectLst/>
                <a:ea typeface="Microsoft YaHei" panose="020B0503020204020204" pitchFamily="34" charset="-122"/>
                <a:cs typeface="Times New Roman" panose="02020603050405020304" pitchFamily="18" charset="0"/>
              </a:rPr>
              <a:t>Set your minds on 專心思想</a:t>
            </a:r>
            <a:r>
              <a:rPr lang="zh-TW" altLang="en-US" sz="4400" kern="100" dirty="0">
                <a:effectLst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現在時態，主動語態，命令語氣</a:t>
            </a:r>
            <a:endParaRPr lang="en-US" altLang="zh-CN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不要思念地上的事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：不屬於神的事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，與天上的事成對比；包括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假教師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教導的</a:t>
            </a:r>
            <a:r>
              <a:rPr lang="zh-TW" alt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事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2:16-23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）和有罪的事（</a:t>
            </a:r>
            <a:r>
              <a:rPr lang="en-US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3:5,8-9b</a:t>
            </a: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6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62B67-E65A-2EDA-0569-4B7B76EABA9C}"/>
              </a:ext>
            </a:extLst>
          </p:cNvPr>
          <p:cNvSpPr txBox="1"/>
          <p:nvPr/>
        </p:nvSpPr>
        <p:spPr>
          <a:xfrm>
            <a:off x="287677" y="267128"/>
            <a:ext cx="11630346" cy="472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zh-TW" sz="4400" kern="1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因為你們已經死了，你們的生命與基督一同藏在神裡面。</a:t>
            </a:r>
            <a:endParaRPr lang="en-US" altLang="zh-TW" sz="4400" kern="1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sz="4400" kern="1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因為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節的原因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sz="4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什麼時候死的？如何死的？</a:t>
            </a:r>
            <a:endParaRPr lang="en-US" altLang="zh-TW" sz="4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4400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藏在</a:t>
            </a:r>
            <a:r>
              <a:rPr lang="zh-TW" altLang="en-US" sz="4400" kern="1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4400" kern="1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>
                <a:ea typeface="Microsoft YaHei" panose="020B0503020204020204" pitchFamily="34" charset="-122"/>
                <a:cs typeface="Calibri" panose="020F0502020204030204" pitchFamily="34" charset="0"/>
              </a:rPr>
              <a:t>is hidden</a:t>
            </a:r>
            <a:r>
              <a:rPr lang="zh-TW" altLang="en-US" sz="4400" kern="1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TW" altLang="en-US" sz="4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完成時，被動語態，陳述語氣</a:t>
            </a:r>
            <a:endParaRPr lang="en-US" altLang="zh-TW" sz="4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1001</Words>
  <Application>Microsoft Macintosh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YaHei</vt:lpstr>
      <vt:lpstr>Microsoft YaHei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Junrui.Yang</dc:creator>
  <cp:lastModifiedBy>Junrui Yang</cp:lastModifiedBy>
  <cp:revision>68</cp:revision>
  <dcterms:created xsi:type="dcterms:W3CDTF">2024-12-02T22:11:42Z</dcterms:created>
  <dcterms:modified xsi:type="dcterms:W3CDTF">2026-04-01T22:49:52Z</dcterms:modified>
</cp:coreProperties>
</file>